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29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40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91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6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26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8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4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71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5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4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776C-59C2-4C10-B0F3-C58B2B4BC72B}" type="datetimeFigureOut">
              <a:rPr lang="en-GB" smtClean="0"/>
              <a:t>22/10/2015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94D1-8FBE-4022-8947-ECF78EB79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0208" y="112734"/>
            <a:ext cx="11974882" cy="6613743"/>
            <a:chOff x="100208" y="112734"/>
            <a:chExt cx="11974882" cy="6613743"/>
          </a:xfrm>
        </p:grpSpPr>
        <p:sp>
          <p:nvSpPr>
            <p:cNvPr id="15" name="Rectangle 14"/>
            <p:cNvSpPr/>
            <p:nvPr/>
          </p:nvSpPr>
          <p:spPr>
            <a:xfrm>
              <a:off x="100208" y="112734"/>
              <a:ext cx="11974882" cy="6613743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7890" y="1315233"/>
              <a:ext cx="11786992" cy="90187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/>
                <a:t>FC United of Manchester Groundhoppers Club</a:t>
              </a:r>
              <a:endParaRPr lang="en-GB" sz="3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7890" y="5676376"/>
              <a:ext cx="11786992" cy="90187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 smtClean="0"/>
                <a:t>Congratulations you’re a FC 50 </a:t>
              </a:r>
              <a:r>
                <a:rPr lang="en-GB" sz="3600" dirty="0" err="1" smtClean="0"/>
                <a:t>Groundhopper</a:t>
              </a:r>
              <a:endParaRPr lang="en-GB" sz="3600" dirty="0"/>
            </a:p>
          </p:txBody>
        </p:sp>
        <p:pic>
          <p:nvPicPr>
            <p:cNvPr id="1026" name="Picture 2" descr="http://upload.wikimedia.org/wikipedia/de/thumb/b/b3/FCUM_logo.svg/520px-FCUM_logo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069" y="2292262"/>
              <a:ext cx="3316634" cy="3316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416730" y="5665648"/>
              <a:ext cx="8867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50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6729" y="1304505"/>
              <a:ext cx="8867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50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859261" y="1315233"/>
              <a:ext cx="8867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50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859261" y="5676376"/>
              <a:ext cx="8867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50</a:t>
              </a:r>
              <a:endPara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929359" y="2217107"/>
              <a:ext cx="3705552" cy="31700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50</a:t>
              </a:r>
              <a:endParaRPr lang="en-US" sz="20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17517" y="2217106"/>
              <a:ext cx="3705552" cy="31700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0" b="1" cap="none" spc="0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FC</a:t>
              </a:r>
              <a:endParaRPr lang="en-US" sz="20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3151" y="413359"/>
              <a:ext cx="114328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dirty="0" smtClean="0">
                  <a:solidFill>
                    <a:schemeClr val="bg1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Your Name</a:t>
              </a:r>
              <a:endParaRPr lang="en-GB" sz="4800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5184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2</cp:revision>
  <dcterms:created xsi:type="dcterms:W3CDTF">2015-10-22T22:28:25Z</dcterms:created>
  <dcterms:modified xsi:type="dcterms:W3CDTF">2015-10-22T22:30:50Z</dcterms:modified>
</cp:coreProperties>
</file>